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2" r:id="rId4"/>
    <p:sldId id="1143" r:id="rId5"/>
    <p:sldId id="1144" r:id="rId6"/>
    <p:sldId id="1145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66934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是一篇记叙文。文章主要讲述了学校组织的一次社区清洁活动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描述了活动的过程以及参与者的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感受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2760932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1151651"/>
            <a:ext cx="11593288" cy="1222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5725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Saturday, our school organized a community clean-up activity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event started at 9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lasted for three hours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844824"/>
            <a:ext cx="11485848" cy="249299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the work was tiring, everyone smiled and worked hard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words encouraged us to do even better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50 students and teachers joined together to make our neighbourhood cleaner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met a lot of difficulties and felt upset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were divided into four groups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4374531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“Last Saturday, our school organized a community clean-up activity.”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及下文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event started at 9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a.m. and lasted for three hours.”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并结合选项可知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此处应是介绍参与人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C“50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多名学生和老师联合起来让我们的社区变得更清洁。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63666" y="839022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C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289414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189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Group One picked up litter in the park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 Two planted flowers along the streets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 Three taught children how to sort recyclable waste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in Group Four, and our job was to paint old benches in the community garden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neighbors came out to thank us and even brought us water and snacks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195437"/>
            <a:ext cx="11485848" cy="249299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the work was tiring, everyone smiled and worked hard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words encouraged us to do even better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50 students and teachers joined together to make our neighbourhood cleaner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met a lot of difficulties and felt upset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were divided into four groups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4674381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“Group One... Group Two... Group Three... Group Four...”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参与者被分成了四个小组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我们被分成四组。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52161" y="818361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E</a:t>
            </a:r>
            <a:endParaRPr lang="zh-CN" altLang="en-US" sz="2400"/>
          </a:p>
        </p:txBody>
      </p:sp>
      <p:sp>
        <p:nvSpPr>
          <p:cNvPr id="7" name="矩形 6"/>
          <p:cNvSpPr/>
          <p:nvPr/>
        </p:nvSpPr>
        <p:spPr>
          <a:xfrm>
            <a:off x="2835992" y="1729089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A</a:t>
            </a:r>
            <a:endParaRPr lang="zh-CN" altLang="en-US" sz="240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53420" y="5602394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“Group One... Group Two... Group Three... Group Four...”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参与者被分成了四个</a:t>
            </a:r>
            <a:r>
              <a:rPr lang="zh-CN" altLang="zh-CN" sz="20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小组</a:t>
            </a:r>
            <a:r>
              <a:rPr lang="en-US" altLang="zh-CN" sz="20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此处介绍他们的工作情况</a:t>
            </a:r>
            <a:r>
              <a:rPr lang="en-US" altLang="zh-CN" sz="20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A“</a:t>
            </a:r>
            <a:r>
              <a:rPr lang="zh-CN" altLang="zh-CN" sz="20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虽然工作很累</a:t>
            </a:r>
            <a:r>
              <a:rPr lang="en-US" altLang="zh-CN" sz="20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但每个人都微笑着努力工作。</a:t>
            </a:r>
            <a:r>
              <a:rPr lang="en-US" altLang="zh-CN" sz="20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pc="-9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pc="-9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87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96050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most touching moment came when an elderly man named Mr Li shared his story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said, “I’ve lived here for 30 years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 young people care for our community warms my heart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noon, the park looked brighter, the new flowers added colour to the streets, and the benches looked brand new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teacher announced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宣布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we would hold such events every season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can’t wait for the next one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32437"/>
            <a:ext cx="11485848" cy="219605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the work was tiring, everyone smiled and worked hard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words encouraged us to do even better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50 students and teachers joined together to make our neighbourhood cleaner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met a lot of difficulties and felt upset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were divided into four groups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038070" y="1154054"/>
            <a:ext cx="356188" cy="4755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000" smtClean="0"/>
              <a:t>B</a:t>
            </a:r>
            <a:endParaRPr lang="zh-CN" altLang="en-US" sz="24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53420" y="5147341"/>
            <a:ext cx="11485848" cy="133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said, ‘I’ve lived here for 30 years. Seeing young people care for our community warms my heart.’”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并结合选项可知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此处与老人的话语有关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他的话鼓励我们做得更好。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44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the clean-up activity is meaningful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or why not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 with no more than 15 words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                            ____________________________________ ________________________                            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042" y="841756"/>
            <a:ext cx="3993922" cy="500910"/>
          </a:xfrm>
          <a:prstGeom prst="rect">
            <a:avLst/>
          </a:prstGeom>
        </p:spPr>
      </p:pic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571" y="1756109"/>
            <a:ext cx="1142326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Yes. Because it helps improve the community environment.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411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525</Words>
  <Application>Microsoft Office PowerPoint</Application>
  <PresentationFormat>自定义</PresentationFormat>
  <Paragraphs>34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453</cp:revision>
  <dcterms:created xsi:type="dcterms:W3CDTF">2020-11-06T05:24:00Z</dcterms:created>
  <dcterms:modified xsi:type="dcterms:W3CDTF">2025-09-17T17:25:09Z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